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9" r:id="rId11"/>
    <p:sldId id="267" r:id="rId12"/>
    <p:sldId id="268" r:id="rId13"/>
  </p:sldIdLst>
  <p:sldSz cx="9144000" cy="6858000" type="screen4x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32CF7B-A370-4195-8A4D-C162CD7823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87" tIns="46744" rIns="93487" bIns="46744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610D30-3C45-47E1-ACA5-66B890974B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87" tIns="46744" rIns="93487" bIns="46744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4/10/2022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79289B-8BD2-405A-94F7-7B5901C170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1"/>
            <a:ext cx="3056414" cy="467071"/>
          </a:xfrm>
          <a:prstGeom prst="rect">
            <a:avLst/>
          </a:prstGeom>
        </p:spPr>
        <p:txBody>
          <a:bodyPr vert="horz" lIns="93487" tIns="46744" rIns="93487" bIns="46744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85F80C-2C47-4C26-8CF4-F30EBBD4E7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217" y="8842031"/>
            <a:ext cx="3056414" cy="467071"/>
          </a:xfrm>
          <a:prstGeom prst="rect">
            <a:avLst/>
          </a:prstGeom>
        </p:spPr>
        <p:txBody>
          <a:bodyPr vert="horz" lIns="93487" tIns="46744" rIns="93487" bIns="46744" rtlCol="0" anchor="b"/>
          <a:lstStyle>
            <a:lvl1pPr algn="r">
              <a:defRPr sz="1200"/>
            </a:lvl1pPr>
          </a:lstStyle>
          <a:p>
            <a:fld id="{2C2164DF-8C82-451C-9601-A297D5806FFE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17049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87" tIns="46744" rIns="93487" bIns="467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87" tIns="46744" rIns="93487" bIns="46744" rtlCol="0"/>
          <a:lstStyle>
            <a:lvl1pPr algn="r">
              <a:defRPr sz="1200"/>
            </a:lvl1pPr>
          </a:lstStyle>
          <a:p>
            <a:r>
              <a:rPr lang="en-US"/>
              <a:t>4/10/2022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63638"/>
            <a:ext cx="4186237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87" tIns="46744" rIns="93487" bIns="467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87" tIns="46744" rIns="93487" bIns="467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56414" cy="467071"/>
          </a:xfrm>
          <a:prstGeom prst="rect">
            <a:avLst/>
          </a:prstGeom>
        </p:spPr>
        <p:txBody>
          <a:bodyPr vert="horz" lIns="93487" tIns="46744" rIns="93487" bIns="46744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1"/>
            <a:ext cx="3056414" cy="467071"/>
          </a:xfrm>
          <a:prstGeom prst="rect">
            <a:avLst/>
          </a:prstGeom>
        </p:spPr>
        <p:txBody>
          <a:bodyPr vert="horz" lIns="93487" tIns="46744" rIns="93487" bIns="46744" rtlCol="0" anchor="b"/>
          <a:lstStyle>
            <a:lvl1pPr algn="r">
              <a:defRPr sz="1200"/>
            </a:lvl1pPr>
          </a:lstStyle>
          <a:p>
            <a:fld id="{20CFDA1B-68BE-438B-A20B-D9000B624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405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57750C15-2F6E-4A23-8DED-41171149DD32}"/>
              </a:ext>
            </a:extLst>
          </p:cNvPr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>
              <a:extLst>
                <a:ext uri="{FF2B5EF4-FFF2-40B4-BE49-F238E27FC236}">
                  <a16:creationId xmlns:a16="http://schemas.microsoft.com/office/drawing/2014/main" id="{D624AAC7-FDFA-4501-BDD3-EA92D9C15B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ACC35593-B134-4728-8577-CD51F20C669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0787116E-DCAB-42ED-99C6-67B9A3E4EB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24A45A2-D62F-4FF9-B912-A66285B85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7EA7150C-40F1-4BBA-8D96-4DA038BEE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71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5B0142D9-74A4-4BD8-A19E-07CD830383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A4F2015A-FAA6-419C-93C2-70C5BF6FB7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D1F58A81-101A-48FE-87A6-CE9F9A6263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6CCA4A2-0857-4F53-BCCD-F29D40C631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872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5976FB-E467-46E0-9216-311C5DC1EB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DD6D88F-1A8B-4375-BC22-1E34CCCA49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0CD435E-B0E1-4A63-B817-CDE28D917A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D83BD0-A5B7-4576-983A-EDE98B0632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240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3066866-99BE-44B9-8213-F182FF1CD4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E00E87D-3BA2-4C85-8D87-64D16F1BBE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53A66DB-B9D8-4EBB-A8C6-572B757504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43D972-098D-4903-8745-BC5BBDB098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6542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ACD1A68-47C1-4017-99AC-6BA4BFFA02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7901079-A73F-4F58-AC17-EECCC97633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4760D12-F825-4F87-9932-028302DF00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5692BF-6ABD-4735-927F-C760600C47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206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498F324-612E-4FAD-9E42-2AEEAA3593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30DA2F0-DFA2-48C8-9AA9-2954033F25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F917F9D-24CA-4696-AB39-9311ADC26F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37260-E490-45D4-88FA-8ED4AC0C20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22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118D9DA-1AA5-4E74-BAA7-A6852385F0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7D86301-85C7-4049-8090-754688560B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BCFE506-256D-45B6-9624-0487851068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D2E2A1-E396-4DB5-854B-1060D81BCA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865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E63C83-6028-4350-8195-C223598477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CB585C-44DD-4FA4-B5F8-38429CA629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FA6E1C-CD5D-49B2-BF6E-F6EDFF7B59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8A9E8A-6023-42BC-9784-E1926764FC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1246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0E4BC34E-F0D5-47B2-943C-500E916395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B4FAE1A2-A286-4D14-93CF-AD77793F2B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1FBD41C-CE42-4533-B278-856F6CD75D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72124-CEF2-4949-9FDB-5A70B3A27B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344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2DC94DE5-1659-4C93-A08E-F6BA8F981D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255E1A0-0126-4C6D-A2BC-04FE6D4823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07DF160D-C5A1-49D9-90C3-FFDB22AC42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F888C8-29D8-4904-8E2C-724D3661A5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4703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E9E02ED-6E0F-47D0-8A5A-1E5D90E99D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208B87C-B886-4E25-9253-BFDE6BA051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9E6650F-B14D-491F-8997-F284DAACC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81FDB1-0CAA-41E6-BDB6-43827856CD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586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E00B9FC-19D6-4D42-892D-A81E4BD96D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45FF8DD-838D-45F6-BD60-B6A7F6CF40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408A42D-EF2E-43E9-BE95-48A50B48F0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2D030A-B920-480C-B213-F83FD0BD04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730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7B3689A-08C8-4B99-9B8F-8799AC7CA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235E8D7-4B86-4FEC-87E3-9597A9279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D089EFE-D6DB-4BAB-9B98-95D1AF7D3E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8B632C3-A87C-4306-A2D2-8C067B044C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7DD4421-7EFA-40AE-AC12-DBBE18CFDA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104984D6-CB63-4B72-BC7E-2D480E6CA2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B79E1F00-7318-49D6-9EA7-58081998781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413B8FED-4085-4E8D-AA76-FFBD27785BC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153" name="Freeform 9">
            <a:extLst>
              <a:ext uri="{FF2B5EF4-FFF2-40B4-BE49-F238E27FC236}">
                <a16:creationId xmlns:a16="http://schemas.microsoft.com/office/drawing/2014/main" id="{F57393F0-2570-49CD-A9A4-0269541A4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154" name="Freeform 10">
            <a:extLst>
              <a:ext uri="{FF2B5EF4-FFF2-40B4-BE49-F238E27FC236}">
                <a16:creationId xmlns:a16="http://schemas.microsoft.com/office/drawing/2014/main" id="{7C895030-0063-4B51-95DA-F083DCF05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719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>
            <a:extLst>
              <a:ext uri="{FF2B5EF4-FFF2-40B4-BE49-F238E27FC236}">
                <a16:creationId xmlns:a16="http://schemas.microsoft.com/office/drawing/2014/main" id="{CA184537-5371-453F-BA5E-735C25B0B3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A0B826D-D385-42DC-9035-4A756A8722C1}" type="slidenum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7BDE9AB4-30A4-4E56-88E9-42C2FE50C7C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1889195"/>
            <a:ext cx="7086600" cy="707886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i="1" dirty="0">
                <a:solidFill>
                  <a:schemeClr val="tx1"/>
                </a:solidFill>
              </a:rPr>
              <a:t>All things are become new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EC456D4-1BE5-4126-8330-F8D7A803C8D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74156" y="3509962"/>
            <a:ext cx="7229475" cy="2062103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dirty="0"/>
              <a:t>2 Corinthians 5:17, </a:t>
            </a:r>
            <a:r>
              <a:rPr lang="en-US" altLang="en-US" i="1" dirty="0"/>
              <a:t>“Wherefore if any man is in Christ, (he is) a new creature: </a:t>
            </a:r>
            <a:r>
              <a:rPr lang="en-US" altLang="en-US" i="1" dirty="0">
                <a:highlight>
                  <a:srgbClr val="FFFF00"/>
                </a:highlight>
              </a:rPr>
              <a:t>the old things are passed away; behold, they are become new</a:t>
            </a:r>
            <a:r>
              <a:rPr lang="en-US" altLang="en-US" i="1" dirty="0"/>
              <a:t>.”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AA431A3E-58AB-4C9F-826E-198885CD7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D4B836-2FC8-4399-956C-0C69A9E63C2F}" type="slidenum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9AC9A7E6-C7E1-46AA-B37F-DE55107DE6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704989"/>
            <a:ext cx="7158038" cy="707886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New Manner of Living in Christ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071338F-C506-4741-B57D-9AC336283A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2825" y="1981200"/>
            <a:ext cx="8042275" cy="1914370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b="1" dirty="0"/>
              <a:t>New Actions!</a:t>
            </a:r>
            <a:r>
              <a:rPr lang="en-US" altLang="en-US" dirty="0"/>
              <a:t> 1 John 3:18</a:t>
            </a:r>
          </a:p>
          <a:p>
            <a:pPr lvl="1" eaLnBrk="1" hangingPunct="1"/>
            <a:r>
              <a:rPr lang="en-US" altLang="en-US" dirty="0">
                <a:highlight>
                  <a:srgbClr val="FFFF00"/>
                </a:highlight>
              </a:rPr>
              <a:t>New Companions! 1 Corinthians 15:33</a:t>
            </a:r>
          </a:p>
          <a:p>
            <a:pPr lvl="2" eaLnBrk="1" hangingPunct="1"/>
            <a:r>
              <a:rPr lang="en-US" altLang="en-US" dirty="0"/>
              <a:t>No fellowship with darkness or error!</a:t>
            </a:r>
          </a:p>
          <a:p>
            <a:pPr lvl="3" eaLnBrk="1" hangingPunct="1"/>
            <a:r>
              <a:rPr lang="en-US" altLang="en-US" dirty="0"/>
              <a:t>2 John 9-11; Ephesians 5:11-13; 1 Peter 4:1-6</a:t>
            </a:r>
          </a:p>
        </p:txBody>
      </p:sp>
    </p:spTree>
    <p:extLst>
      <p:ext uri="{BB962C8B-B14F-4D97-AF65-F5344CB8AC3E}">
        <p14:creationId xmlns:p14="http://schemas.microsoft.com/office/powerpoint/2010/main" val="2087901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A41D7C3D-9BD9-4FFC-A6F7-38DA3D67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A762AF-77FA-41F3-A3CA-A25C3D2C428E}" type="slidenum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FE99AD6C-4DC8-480D-A768-05B53D250D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704989"/>
            <a:ext cx="7158038" cy="707886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Conclusion …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6E66C20-3463-4EE1-B164-2F6C74673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0785" y="1981200"/>
            <a:ext cx="7661275" cy="4364272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i="1" dirty="0"/>
              <a:t>“</a:t>
            </a:r>
            <a:r>
              <a:rPr lang="en-US" altLang="en-US" sz="2800" b="1" i="1" dirty="0"/>
              <a:t>All things are become new</a:t>
            </a:r>
            <a:r>
              <a:rPr lang="en-US" altLang="en-US" sz="2800" i="1" dirty="0"/>
              <a:t>”</a:t>
            </a:r>
            <a:r>
              <a:rPr lang="en-US" altLang="en-US" sz="2800" b="1" i="1" dirty="0"/>
              <a:t>!</a:t>
            </a:r>
          </a:p>
          <a:p>
            <a:pPr lvl="1" eaLnBrk="1" hangingPunct="1"/>
            <a:r>
              <a:rPr lang="en-US" altLang="en-US" sz="2400" dirty="0"/>
              <a:t>New </a:t>
            </a:r>
            <a:r>
              <a:rPr lang="en-US" altLang="en-US" sz="2400" b="1" u="sng" dirty="0"/>
              <a:t>Relationships</a:t>
            </a:r>
            <a:r>
              <a:rPr lang="en-US" altLang="en-US" sz="2400" dirty="0"/>
              <a:t>!</a:t>
            </a:r>
          </a:p>
          <a:p>
            <a:pPr lvl="1" eaLnBrk="1" hangingPunct="1"/>
            <a:r>
              <a:rPr lang="en-US" altLang="en-US" sz="2400" dirty="0"/>
              <a:t>New </a:t>
            </a:r>
            <a:r>
              <a:rPr lang="en-US" altLang="en-US" sz="2400" b="1" u="sng" dirty="0"/>
              <a:t>Thoughts</a:t>
            </a:r>
            <a:r>
              <a:rPr lang="en-US" altLang="en-US" sz="2400" dirty="0"/>
              <a:t>!</a:t>
            </a:r>
          </a:p>
          <a:p>
            <a:pPr lvl="1" eaLnBrk="1" hangingPunct="1"/>
            <a:r>
              <a:rPr lang="en-US" altLang="en-US" sz="2400" dirty="0"/>
              <a:t>New </a:t>
            </a:r>
            <a:r>
              <a:rPr lang="en-US" altLang="en-US" sz="2400" b="1" u="sng" dirty="0"/>
              <a:t>Manner of Speech</a:t>
            </a:r>
            <a:r>
              <a:rPr lang="en-US" altLang="en-US" sz="2400" dirty="0"/>
              <a:t>!</a:t>
            </a:r>
          </a:p>
          <a:p>
            <a:pPr lvl="1" eaLnBrk="1" hangingPunct="1"/>
            <a:r>
              <a:rPr lang="en-US" altLang="en-US" sz="2400" dirty="0"/>
              <a:t>New </a:t>
            </a:r>
            <a:r>
              <a:rPr lang="en-US" altLang="en-US" sz="2400" b="1" u="sng" dirty="0"/>
              <a:t>Actions</a:t>
            </a:r>
            <a:r>
              <a:rPr lang="en-US" altLang="en-US" sz="2400" dirty="0"/>
              <a:t>!</a:t>
            </a:r>
          </a:p>
          <a:p>
            <a:pPr marL="0" lvl="0" indent="0" eaLnBrk="1" hangingPunct="1">
              <a:buClr>
                <a:srgbClr val="CC9900"/>
              </a:buClr>
              <a:buNone/>
            </a:pPr>
            <a:r>
              <a:rPr lang="en-US" altLang="en-US" dirty="0"/>
              <a:t>2 Corinthians 5:17, </a:t>
            </a:r>
            <a:r>
              <a:rPr lang="en-US" altLang="en-US" i="1" dirty="0"/>
              <a:t>“Wherefore if any man is in Christ, (he is) a new creature: </a:t>
            </a:r>
            <a:br>
              <a:rPr lang="en-US" altLang="en-US" i="1" dirty="0"/>
            </a:br>
            <a:r>
              <a:rPr lang="en-US" altLang="en-US" i="1" dirty="0"/>
              <a:t>the old things are passed away; behold, they are become new.”</a:t>
            </a:r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5410A06C-D4F9-4CD9-B84B-E263B60FB0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9885" y="6248400"/>
            <a:ext cx="22479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413" name="Line 5">
            <a:extLst>
              <a:ext uri="{FF2B5EF4-FFF2-40B4-BE49-F238E27FC236}">
                <a16:creationId xmlns:a16="http://schemas.microsoft.com/office/drawing/2014/main" id="{F344FC8D-858F-4AC3-8CC1-9DC3DF36A2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97698" y="5762625"/>
            <a:ext cx="2519362" cy="9525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AB787463-7F7E-4ACC-870B-4B3FED9EF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9D04BD-2D74-47BD-8F1F-41C900BFD8F6}" type="slidenum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545F724-8B21-46E2-AE6C-D1F11107DC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97212"/>
            <a:ext cx="7158038" cy="1015663"/>
          </a:xfrm>
        </p:spPr>
        <p:txBody>
          <a:bodyPr>
            <a:spAutoFit/>
          </a:bodyPr>
          <a:lstStyle/>
          <a:p>
            <a:pPr algn="ctr" eaLnBrk="1" hangingPunct="1"/>
            <a:r>
              <a:rPr lang="en-US" altLang="en-US" i="1" dirty="0">
                <a:solidFill>
                  <a:schemeClr val="tx1"/>
                </a:solidFill>
              </a:rPr>
              <a:t>“</a:t>
            </a:r>
            <a:r>
              <a:rPr lang="en-US" altLang="en-US" b="1" i="1" dirty="0">
                <a:solidFill>
                  <a:schemeClr val="tx1"/>
                </a:solidFill>
              </a:rPr>
              <a:t>What Shall We Do?</a:t>
            </a:r>
            <a:r>
              <a:rPr lang="en-US" altLang="en-US" i="1" dirty="0">
                <a:solidFill>
                  <a:schemeClr val="tx1"/>
                </a:solidFill>
              </a:rPr>
              <a:t>”</a:t>
            </a:r>
            <a:br>
              <a:rPr lang="en-US" altLang="en-US" b="1" dirty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Acts 2:37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2D39637-B66F-43FE-96DB-5CFC1A0C3F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3921073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An alien sinner must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Hear the Gospel. Romans 10:17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Believe. Romans 10:10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Repent. Acts 17:30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Confess Christ. Acts 8:37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Be Baptized in water. Acts 2:38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An erring Child of God must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Repent and Pray. Acts 8:22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54781C2F-697C-4F57-BED4-CB33C9C43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4474241-D08A-41A9-B8AE-CED82F445C4B}" type="slidenum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3C95CED-E93D-4072-B294-336FCB5CF2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1863" y="707557"/>
            <a:ext cx="7158037" cy="707886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A Christian is …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2394338-39B0-4507-89F4-1D77EC2B3C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2738" y="1981200"/>
            <a:ext cx="7952589" cy="3859518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i="1" dirty="0"/>
              <a:t>“</a:t>
            </a:r>
            <a:r>
              <a:rPr lang="en-US" altLang="en-US" b="1" i="1" dirty="0"/>
              <a:t>In Christ</a:t>
            </a:r>
            <a:r>
              <a:rPr lang="en-US" altLang="en-US" i="1" dirty="0"/>
              <a:t>”</a:t>
            </a:r>
          </a:p>
          <a:p>
            <a:pPr lvl="1" eaLnBrk="1" hangingPunct="1"/>
            <a:r>
              <a:rPr lang="en-US" altLang="en-US" i="1" dirty="0"/>
              <a:t>“</a:t>
            </a:r>
            <a:r>
              <a:rPr lang="en-US" altLang="en-US" b="1" i="1" dirty="0"/>
              <a:t>Baptized into Christ</a:t>
            </a:r>
            <a:r>
              <a:rPr lang="en-US" altLang="en-US" i="1" dirty="0"/>
              <a:t>” –</a:t>
            </a:r>
            <a:r>
              <a:rPr lang="en-US" altLang="en-US" dirty="0"/>
              <a:t> Galatians 3:26-27</a:t>
            </a:r>
          </a:p>
          <a:p>
            <a:pPr lvl="1" eaLnBrk="1" hangingPunct="1"/>
            <a:r>
              <a:rPr lang="en-US" altLang="en-US" dirty="0"/>
              <a:t>Location of all </a:t>
            </a:r>
            <a:r>
              <a:rPr lang="en-US" altLang="en-US" i="1" dirty="0"/>
              <a:t>“</a:t>
            </a:r>
            <a:r>
              <a:rPr lang="en-US" altLang="en-US" b="1" i="1" dirty="0"/>
              <a:t>spiritual blessings</a:t>
            </a:r>
            <a:r>
              <a:rPr lang="en-US" altLang="en-US" i="1" dirty="0"/>
              <a:t>”</a:t>
            </a:r>
          </a:p>
          <a:p>
            <a:pPr lvl="2" eaLnBrk="1" hangingPunct="1"/>
            <a:r>
              <a:rPr lang="en-US" altLang="en-US" sz="2800" dirty="0">
                <a:highlight>
                  <a:srgbClr val="FFFF00"/>
                </a:highlight>
              </a:rPr>
              <a:t>Ephesians 1:3, </a:t>
            </a:r>
            <a:r>
              <a:rPr lang="en-US" altLang="en-US" sz="2800" i="1" dirty="0">
                <a:highlight>
                  <a:srgbClr val="FFFF00"/>
                </a:highlight>
              </a:rPr>
              <a:t>“Blessed (be) the God and Father of our Lord Jesus Christ, who hath blessed us with every spiritual blessing in the heavenly (places) in Christ”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E70A7766-F6E2-4187-88C1-416E6DC4A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353FB3-15E6-4799-8026-781178614794}" type="slidenum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68BD0218-AE16-45AA-B1DA-B5C265FC13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14144"/>
            <a:ext cx="8229600" cy="646331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3600" dirty="0">
                <a:solidFill>
                  <a:schemeClr val="tx1"/>
                </a:solidFill>
              </a:rPr>
              <a:t>Some spiritual blessings in Christ …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2212B95-72F0-4298-9740-EAB12D4FE3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956" y="1981200"/>
            <a:ext cx="7966075" cy="4142673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/>
              <a:t>No condemnation. Romans 8:1</a:t>
            </a:r>
          </a:p>
          <a:p>
            <a:pPr eaLnBrk="1" hangingPunct="1"/>
            <a:r>
              <a:rPr lang="en-US" altLang="en-US" sz="2800" dirty="0"/>
              <a:t>Free from law of sin and death. Romans 8:2</a:t>
            </a:r>
          </a:p>
          <a:p>
            <a:pPr eaLnBrk="1" hangingPunct="1"/>
            <a:r>
              <a:rPr lang="en-US" altLang="en-US" sz="2800" dirty="0"/>
              <a:t>Sanctification. 1 Corinthians 1:2</a:t>
            </a:r>
          </a:p>
          <a:p>
            <a:pPr eaLnBrk="1" hangingPunct="1"/>
            <a:r>
              <a:rPr lang="en-US" altLang="en-US" sz="2800" dirty="0"/>
              <a:t>Made alive. 1 Corinthians 15:22</a:t>
            </a:r>
          </a:p>
          <a:p>
            <a:pPr eaLnBrk="1" hangingPunct="1"/>
            <a:r>
              <a:rPr lang="en-US" altLang="en-US" sz="2800" dirty="0"/>
              <a:t>Victory. 1 Corinthians 15:55-57</a:t>
            </a:r>
          </a:p>
          <a:p>
            <a:pPr eaLnBrk="1" hangingPunct="1"/>
            <a:r>
              <a:rPr lang="en-US" altLang="en-US" sz="2800" dirty="0"/>
              <a:t>Partakers of His promise. Ephesians 3:6</a:t>
            </a:r>
          </a:p>
          <a:p>
            <a:pPr eaLnBrk="1" hangingPunct="1"/>
            <a:r>
              <a:rPr lang="en-US" altLang="en-US" sz="2800" dirty="0"/>
              <a:t>Children of God. Galatians 3:26-28</a:t>
            </a:r>
          </a:p>
          <a:p>
            <a:pPr eaLnBrk="1" hangingPunct="1"/>
            <a:r>
              <a:rPr lang="en-US" altLang="en-US" sz="2800" dirty="0"/>
              <a:t>New creatures. Galatians 6:15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7186FBA3-EF8B-442F-854F-710C87560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B654097-46EC-495E-A79F-7D3CC3D4860B}" type="slidenum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9D4064EC-9A01-4619-AA10-81194B243A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89436"/>
            <a:ext cx="7158038" cy="1323439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Christians have a new relationship to …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BD7B655-1BA7-471F-AFC5-7F9034753E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9325" y="1981199"/>
            <a:ext cx="7661275" cy="4448175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Christ! (Joint-heir)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God! (Child)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Other Christians! (Brethren)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The world!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i="1" dirty="0"/>
              <a:t>“</a:t>
            </a:r>
            <a:r>
              <a:rPr lang="en-US" altLang="en-US" b="1" i="1" u="sng" dirty="0"/>
              <a:t>Transformed</a:t>
            </a:r>
            <a:r>
              <a:rPr lang="en-US" altLang="en-US" i="1" dirty="0"/>
              <a:t>”</a:t>
            </a:r>
            <a:r>
              <a:rPr lang="en-US" altLang="en-US" dirty="0"/>
              <a:t> not </a:t>
            </a:r>
            <a:r>
              <a:rPr lang="en-US" altLang="en-US" i="1" dirty="0"/>
              <a:t>“</a:t>
            </a:r>
            <a:r>
              <a:rPr lang="en-US" altLang="en-US" i="1" u="sng" dirty="0"/>
              <a:t>conformed</a:t>
            </a:r>
            <a:r>
              <a:rPr lang="en-US" altLang="en-US" i="1" dirty="0"/>
              <a:t>” </a:t>
            </a:r>
            <a:r>
              <a:rPr lang="en-US" altLang="en-US" dirty="0"/>
              <a:t>to it!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Romans. 12:1-2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Sin!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i="1" dirty="0"/>
              <a:t>“</a:t>
            </a:r>
            <a:r>
              <a:rPr lang="en-US" altLang="en-US" b="1" i="1" dirty="0"/>
              <a:t>Servants of righteousness</a:t>
            </a:r>
            <a:r>
              <a:rPr lang="en-US" altLang="en-US" i="1" dirty="0"/>
              <a:t>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Romans 6:18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A06316-4837-49FC-B05A-E3DC9636FAE9}"/>
              </a:ext>
            </a:extLst>
          </p:cNvPr>
          <p:cNvSpPr txBox="1"/>
          <p:nvPr/>
        </p:nvSpPr>
        <p:spPr>
          <a:xfrm>
            <a:off x="6275784" y="2115688"/>
            <a:ext cx="24026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dirty="0"/>
              <a:t>Romans 8:16-17</a:t>
            </a:r>
            <a:endParaRPr lang="en-US" sz="2000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17F42C0-B218-494B-B5CE-B41381927166}"/>
              </a:ext>
            </a:extLst>
          </p:cNvPr>
          <p:cNvCxnSpPr>
            <a:cxnSpLocks/>
          </p:cNvCxnSpPr>
          <p:nvPr/>
        </p:nvCxnSpPr>
        <p:spPr bwMode="auto">
          <a:xfrm flipH="1">
            <a:off x="4857750" y="2287767"/>
            <a:ext cx="135016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23C2F6B-0576-4130-828B-4CFFBAB1C607}"/>
              </a:ext>
            </a:extLst>
          </p:cNvPr>
          <p:cNvCxnSpPr>
            <a:cxnSpLocks/>
            <a:stCxn id="2" idx="1"/>
          </p:cNvCxnSpPr>
          <p:nvPr/>
        </p:nvCxnSpPr>
        <p:spPr bwMode="auto">
          <a:xfrm flipH="1">
            <a:off x="3752850" y="2315743"/>
            <a:ext cx="2522934" cy="43698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589C997C-CA70-4CEC-BD72-F7C93AA4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524101-B1A0-40DB-BEEB-B71FBB298C22}" type="slidenum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BD2B0198-AA2A-4051-8560-370EEF4D21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704989"/>
            <a:ext cx="7158038" cy="707886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New Manner of Life in Christ!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0901012-EC61-41C8-BB09-E7A1AFF353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268" y="1981200"/>
            <a:ext cx="8974317" cy="4512004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New Thoughts!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Spiritual versus carnal mind! Romans 8:6-7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Fleshly mind root of most problems! 1 Corinthians 3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Mind heavenly versus earthly things!</a:t>
            </a:r>
            <a:br>
              <a:rPr lang="en-US" altLang="en-US" dirty="0"/>
            </a:br>
            <a:r>
              <a:rPr lang="en-US" altLang="en-US" dirty="0"/>
              <a:t>Colossians 3:2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This world is not my home, just passing through!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Hebrews 11:10; 1 Peter 1:1-4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Temporary suffering, but eternal joy!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Romans 8:18; Hebrews 11:24-25; 2 Corinthians 4:8-18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Not consumed by the temporal things!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Matthew 6:24-34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66F91649-65EA-4D13-A5D3-4F3BA0439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1267AD-EB66-4E2F-A7C0-6E0A09CCF821}" type="slidenum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E15BE07-67A2-40CA-B950-4CD38E473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704989"/>
            <a:ext cx="7158038" cy="707886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New Manner of Living in Christ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ECFA8E4-5204-4A64-9F04-9FFE938CF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9905" y="1981200"/>
            <a:ext cx="8677275" cy="4114800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New Thoughts: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Pure versus former filthy mind! Philippians 4:8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No appetite for filthy movies,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Impartial versus partial mind! James 3:17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No fleshly favoritism. Galatians 3:28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No respect of persons. James 2:1-9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Seeks truth versus error and lies!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Searches the scriptures. Acts 17:11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Not taken captive by falsehoods. Colossians. 2:8-20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8A655746-8E08-435E-813C-684604976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B6CC0A-567B-4B70-94E6-81A2680B95AA}" type="slidenum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1E11752-8650-4ED9-9602-6E602AC457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704989"/>
            <a:ext cx="7158038" cy="707886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New Manner of Living in Christ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8D0826A-5B7B-4BE5-8C44-1EFA03F7D7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2207" y="1981199"/>
            <a:ext cx="8382000" cy="4456605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New Manner of Speech!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Words of truth and soberness! Acts 26:25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Ephesians 4:22-25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Words of purity! Colossians 3:8-10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Words </a:t>
            </a:r>
            <a:r>
              <a:rPr lang="en-US" altLang="en-US" i="1" dirty="0"/>
              <a:t>“</a:t>
            </a:r>
            <a:r>
              <a:rPr lang="en-US" altLang="en-US" b="1" i="1" dirty="0"/>
              <a:t>seasoned with salt</a:t>
            </a:r>
            <a:r>
              <a:rPr lang="en-US" altLang="en-US" i="1" dirty="0"/>
              <a:t>”</a:t>
            </a:r>
            <a:r>
              <a:rPr lang="en-US" altLang="en-US" b="1" i="1" dirty="0"/>
              <a:t>!</a:t>
            </a:r>
            <a:r>
              <a:rPr lang="en-US" altLang="en-US" dirty="0"/>
              <a:t> Colossians 4:6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Words measured out!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Proverbs 10:19; James 1:26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Words properly directed!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Titus 1:13; Jude 22-23; 2 Corinthians 7:8-11; </a:t>
            </a:r>
            <a:br>
              <a:rPr lang="en-US" altLang="en-US" dirty="0"/>
            </a:br>
            <a:r>
              <a:rPr lang="en-US" altLang="en-US" dirty="0"/>
              <a:t>Galatians 2:11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E208A262-D07D-4B24-BAC8-6C7309052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9B0249-0869-449F-9CAD-28E935BACE0D}" type="slidenum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3B2DDB1C-BC9E-4D1B-8C83-F347A487CD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704989"/>
            <a:ext cx="7158038" cy="707886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New Manner of Living in Christ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60A3BB5-27BC-4CF1-99DE-A3E52FB4A8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4529" y="1981200"/>
            <a:ext cx="8682087" cy="4721292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 dirty="0"/>
              <a:t>New Actions!</a:t>
            </a:r>
            <a:r>
              <a:rPr lang="en-US" altLang="en-US" sz="2800" dirty="0"/>
              <a:t> 1 John 3:18</a:t>
            </a:r>
          </a:p>
          <a:p>
            <a:pPr lvl="1" eaLnBrk="1" hangingPunct="1"/>
            <a:r>
              <a:rPr lang="en-US" altLang="en-US" dirty="0">
                <a:highlight>
                  <a:srgbClr val="FFFF00"/>
                </a:highlight>
              </a:rPr>
              <a:t>New places to go! Worship, Bible classes</a:t>
            </a:r>
            <a:r>
              <a:rPr lang="en-US" altLang="en-US" dirty="0"/>
              <a:t>!</a:t>
            </a:r>
          </a:p>
          <a:p>
            <a:pPr lvl="2" eaLnBrk="1" hangingPunct="1"/>
            <a:r>
              <a:rPr lang="en-US" altLang="en-US" dirty="0"/>
              <a:t>Participates in clean and decent activities!</a:t>
            </a:r>
          </a:p>
          <a:p>
            <a:pPr lvl="1" eaLnBrk="1" hangingPunct="1"/>
            <a:r>
              <a:rPr lang="en-US" altLang="en-US" dirty="0">
                <a:highlight>
                  <a:srgbClr val="FFFF00"/>
                </a:highlight>
              </a:rPr>
              <a:t>New things to do! Study, teach, pray, serve others</a:t>
            </a:r>
            <a:r>
              <a:rPr lang="en-US" altLang="en-US" dirty="0"/>
              <a:t>!</a:t>
            </a:r>
          </a:p>
          <a:p>
            <a:pPr lvl="1" eaLnBrk="1" hangingPunct="1"/>
            <a:r>
              <a:rPr lang="en-US" altLang="en-US" dirty="0">
                <a:highlight>
                  <a:srgbClr val="FFFF00"/>
                </a:highlight>
              </a:rPr>
              <a:t>New things seen</a:t>
            </a:r>
            <a:r>
              <a:rPr lang="en-US" altLang="en-US" dirty="0"/>
              <a:t>!</a:t>
            </a:r>
          </a:p>
          <a:p>
            <a:pPr lvl="2" eaLnBrk="1" hangingPunct="1"/>
            <a:r>
              <a:rPr lang="en-US" altLang="en-US" dirty="0"/>
              <a:t>Sinners in need of salvation! John 4:35</a:t>
            </a:r>
          </a:p>
          <a:p>
            <a:pPr lvl="2" eaLnBrk="1" hangingPunct="1"/>
            <a:r>
              <a:rPr lang="en-US" altLang="en-US" dirty="0"/>
              <a:t>Brethren who need edification! 1 Thessalonians 5:11</a:t>
            </a:r>
          </a:p>
          <a:p>
            <a:pPr lvl="2" eaLnBrk="1" hangingPunct="1"/>
            <a:r>
              <a:rPr lang="en-US" altLang="en-US" dirty="0"/>
              <a:t>Brethren in need. 1 John 3:17</a:t>
            </a:r>
          </a:p>
          <a:p>
            <a:pPr lvl="2" eaLnBrk="1" hangingPunct="1"/>
            <a:r>
              <a:rPr lang="en-US" altLang="en-US" dirty="0"/>
              <a:t>Self-examination. 2 Corinthians 13:5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AA431A3E-58AB-4C9F-826E-198885CD7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D4B836-2FC8-4399-956C-0C69A9E63C2F}" type="slidenum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9AC9A7E6-C7E1-46AA-B37F-DE55107DE6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704989"/>
            <a:ext cx="7158038" cy="707886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New Manner of Living in Christ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071338F-C506-4741-B57D-9AC336283A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9325" y="1552575"/>
            <a:ext cx="8042275" cy="1101840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b="1" dirty="0"/>
              <a:t>New Actions!</a:t>
            </a:r>
            <a:r>
              <a:rPr lang="en-US" altLang="en-US" dirty="0"/>
              <a:t> 1 John 3:18</a:t>
            </a:r>
          </a:p>
          <a:p>
            <a:pPr lvl="1" eaLnBrk="1" hangingPunct="1"/>
            <a:r>
              <a:rPr lang="en-US" altLang="en-US" dirty="0">
                <a:highlight>
                  <a:srgbClr val="FFFF00"/>
                </a:highlight>
              </a:rPr>
              <a:t>New Clothing! Physically and Spiritually</a:t>
            </a:r>
            <a:r>
              <a:rPr lang="en-US" altLang="en-US" dirty="0"/>
              <a:t>!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5617F2-6DE2-4E9D-A5F8-9160DC9040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900" y="2619669"/>
            <a:ext cx="3312736" cy="4302716"/>
          </a:xfrm>
          <a:prstGeom prst="rect">
            <a:avLst/>
          </a:prstGeom>
          <a:noFill/>
          <a:ln w="9525">
            <a:solidFill>
              <a:schemeClr val="bg1">
                <a:alpha val="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1 Timothy 2: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9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Not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Braided hair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Gold, pearls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Costly raiment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But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Modesty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Shamfastness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Sobriety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Professing godliness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2000" kern="0" dirty="0">
                <a:latin typeface="Arial"/>
              </a:rPr>
              <a:t>Quietness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4FB46D-906E-4DFC-B9E8-ECF0CE61BFCF}"/>
              </a:ext>
            </a:extLst>
          </p:cNvPr>
          <p:cNvSpPr txBox="1">
            <a:spLocks noChangeArrowheads="1"/>
          </p:cNvSpPr>
          <p:nvPr/>
        </p:nvSpPr>
        <p:spPr>
          <a:xfrm>
            <a:off x="4821024" y="2619669"/>
            <a:ext cx="3403076" cy="3502497"/>
          </a:xfrm>
          <a:prstGeom prst="rect">
            <a:avLst/>
          </a:prstGeom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>
            <a:lvl1pPr marL="447675" indent="-4476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9000" indent="-4397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+mn-lt"/>
              </a:defRPr>
            </a:lvl2pPr>
            <a:lvl3pPr marL="1293813" indent="-4032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81163" indent="-385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+mn-lt"/>
              </a:defRPr>
            </a:lvl4pPr>
            <a:lvl5pPr marL="2070100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27300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84500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41700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98900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 eaLnBrk="1" hangingPunct="1">
              <a:buFontTx/>
              <a:buNone/>
            </a:pPr>
            <a:r>
              <a:rPr lang="en-US" sz="2400" kern="0" dirty="0"/>
              <a:t>1 Peter 3:1-4</a:t>
            </a:r>
          </a:p>
          <a:p>
            <a:pPr defTabSz="914400" eaLnBrk="1" hangingPunct="1">
              <a:buFontTx/>
              <a:buNone/>
            </a:pPr>
            <a:r>
              <a:rPr lang="en-US" sz="2400" kern="0" dirty="0"/>
              <a:t>	</a:t>
            </a:r>
            <a:r>
              <a:rPr lang="en-US" sz="2400" b="1" kern="0" dirty="0"/>
              <a:t>Not</a:t>
            </a:r>
          </a:p>
          <a:p>
            <a:pPr lvl="1" defTabSz="914400" eaLnBrk="1" hangingPunct="1"/>
            <a:r>
              <a:rPr lang="en-US" sz="2000" kern="0" dirty="0"/>
              <a:t>Braided hair</a:t>
            </a:r>
          </a:p>
          <a:p>
            <a:pPr lvl="1" defTabSz="914400" eaLnBrk="1" hangingPunct="1"/>
            <a:r>
              <a:rPr lang="en-US" sz="2000" kern="0" dirty="0"/>
              <a:t>Outward adorning</a:t>
            </a:r>
          </a:p>
          <a:p>
            <a:pPr lvl="1" defTabSz="914400" eaLnBrk="1" hangingPunct="1"/>
            <a:r>
              <a:rPr lang="en-US" sz="2000" kern="0" dirty="0"/>
              <a:t>Jewels, Apparel</a:t>
            </a:r>
          </a:p>
          <a:p>
            <a:pPr lvl="1" defTabSz="914400" eaLnBrk="1" hangingPunct="1">
              <a:buFontTx/>
              <a:buNone/>
            </a:pPr>
            <a:r>
              <a:rPr lang="en-US" sz="2400" b="1" kern="0" dirty="0"/>
              <a:t>But</a:t>
            </a:r>
          </a:p>
          <a:p>
            <a:pPr lvl="1" defTabSz="914400" eaLnBrk="1" hangingPunct="1"/>
            <a:r>
              <a:rPr lang="en-US" sz="2000" kern="0" dirty="0"/>
              <a:t>Hidden man of heart</a:t>
            </a:r>
          </a:p>
          <a:p>
            <a:pPr lvl="1" defTabSz="914400" eaLnBrk="1" hangingPunct="1"/>
            <a:r>
              <a:rPr lang="en-US" sz="2000" kern="0" dirty="0"/>
              <a:t>Meek and Quiet</a:t>
            </a:r>
            <a:br>
              <a:rPr lang="en-US" sz="2000" kern="0" dirty="0"/>
            </a:br>
            <a:r>
              <a:rPr lang="en-US" sz="2000" kern="0" dirty="0"/>
              <a:t>(cf. 1 Peter 5:5-6)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708</Words>
  <Application>Microsoft Office PowerPoint</Application>
  <PresentationFormat>On-screen Show (4:3)</PresentationFormat>
  <Paragraphs>123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Axis</vt:lpstr>
      <vt:lpstr>All things are become new</vt:lpstr>
      <vt:lpstr>A Christian is …</vt:lpstr>
      <vt:lpstr>Some spiritual blessings in Christ …</vt:lpstr>
      <vt:lpstr>Christians have a new relationship to …</vt:lpstr>
      <vt:lpstr>New Manner of Life in Christ!</vt:lpstr>
      <vt:lpstr>New Manner of Living in Christ</vt:lpstr>
      <vt:lpstr>New Manner of Living in Christ</vt:lpstr>
      <vt:lpstr>New Manner of Living in Christ</vt:lpstr>
      <vt:lpstr>New Manner of Living in Christ</vt:lpstr>
      <vt:lpstr>New Manner of Living in Christ</vt:lpstr>
      <vt:lpstr>Conclusion …</vt:lpstr>
      <vt:lpstr>“What Shall We Do?” Acts 2:37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“All things are become new”</dc:title>
  <dc:creator>mgalloway2715@gmail.com</dc:creator>
  <cp:lastModifiedBy>Richard Lidh</cp:lastModifiedBy>
  <cp:revision>11</cp:revision>
  <cp:lastPrinted>2022-04-10T01:17:22Z</cp:lastPrinted>
  <dcterms:created xsi:type="dcterms:W3CDTF">2022-04-09T20:05:22Z</dcterms:created>
  <dcterms:modified xsi:type="dcterms:W3CDTF">2022-04-10T01:18:07Z</dcterms:modified>
</cp:coreProperties>
</file>